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7CA943-E54B-4A40-F8FC-08BC8620E157}" v="65" dt="2024-09-26T06:25:24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2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nie, Christopher" userId="S::christopherbennie@logan.qld.gov.au::83823bf7-bae3-4430-a9e6-ccd5c894b1e5" providerId="AD" clId="Web-{3C7CA943-E54B-4A40-F8FC-08BC8620E157}"/>
    <pc:docChg chg="addSld delSld modSld">
      <pc:chgData name="Bennie, Christopher" userId="S::christopherbennie@logan.qld.gov.au::83823bf7-bae3-4430-a9e6-ccd5c894b1e5" providerId="AD" clId="Web-{3C7CA943-E54B-4A40-F8FC-08BC8620E157}" dt="2024-09-26T06:25:24.829" v="39"/>
      <pc:docMkLst>
        <pc:docMk/>
      </pc:docMkLst>
      <pc:sldChg chg="modSp">
        <pc:chgData name="Bennie, Christopher" userId="S::christopherbennie@logan.qld.gov.au::83823bf7-bae3-4430-a9e6-ccd5c894b1e5" providerId="AD" clId="Web-{3C7CA943-E54B-4A40-F8FC-08BC8620E157}" dt="2024-09-26T06:24:51.219" v="21" actId="20577"/>
        <pc:sldMkLst>
          <pc:docMk/>
          <pc:sldMk cId="2351362415" sldId="258"/>
        </pc:sldMkLst>
        <pc:spChg chg="mod">
          <ac:chgData name="Bennie, Christopher" userId="S::christopherbennie@logan.qld.gov.au::83823bf7-bae3-4430-a9e6-ccd5c894b1e5" providerId="AD" clId="Web-{3C7CA943-E54B-4A40-F8FC-08BC8620E157}" dt="2024-09-26T06:24:51.219" v="21" actId="20577"/>
          <ac:spMkLst>
            <pc:docMk/>
            <pc:sldMk cId="2351362415" sldId="258"/>
            <ac:spMk id="3" creationId="{4CA23481-B06C-D2DC-E56C-BE8F4F40B85D}"/>
          </ac:spMkLst>
        </pc:spChg>
      </pc:sldChg>
      <pc:sldChg chg="add replId">
        <pc:chgData name="Bennie, Christopher" userId="S::christopherbennie@logan.qld.gov.au::83823bf7-bae3-4430-a9e6-ccd5c894b1e5" providerId="AD" clId="Web-{3C7CA943-E54B-4A40-F8FC-08BC8620E157}" dt="2024-09-26T06:25:10.344" v="31"/>
        <pc:sldMkLst>
          <pc:docMk/>
          <pc:sldMk cId="3171523888" sldId="259"/>
        </pc:sldMkLst>
      </pc:sldChg>
      <pc:sldChg chg="del">
        <pc:chgData name="Bennie, Christopher" userId="S::christopherbennie@logan.qld.gov.au::83823bf7-bae3-4430-a9e6-ccd5c894b1e5" providerId="AD" clId="Web-{3C7CA943-E54B-4A40-F8FC-08BC8620E157}" dt="2024-09-26T06:24:56.969" v="22"/>
        <pc:sldMkLst>
          <pc:docMk/>
          <pc:sldMk cId="527309267" sldId="260"/>
        </pc:sldMkLst>
      </pc:sldChg>
      <pc:sldChg chg="add replId">
        <pc:chgData name="Bennie, Christopher" userId="S::christopherbennie@logan.qld.gov.au::83823bf7-bae3-4430-a9e6-ccd5c894b1e5" providerId="AD" clId="Web-{3C7CA943-E54B-4A40-F8FC-08BC8620E157}" dt="2024-09-26T06:25:12.579" v="32"/>
        <pc:sldMkLst>
          <pc:docMk/>
          <pc:sldMk cId="2949483771" sldId="260"/>
        </pc:sldMkLst>
      </pc:sldChg>
      <pc:sldChg chg="del">
        <pc:chgData name="Bennie, Christopher" userId="S::christopherbennie@logan.qld.gov.au::83823bf7-bae3-4430-a9e6-ccd5c894b1e5" providerId="AD" clId="Web-{3C7CA943-E54B-4A40-F8FC-08BC8620E157}" dt="2024-09-26T06:24:57.938" v="23"/>
        <pc:sldMkLst>
          <pc:docMk/>
          <pc:sldMk cId="167123539" sldId="261"/>
        </pc:sldMkLst>
      </pc:sldChg>
      <pc:sldChg chg="add replId">
        <pc:chgData name="Bennie, Christopher" userId="S::christopherbennie@logan.qld.gov.au::83823bf7-bae3-4430-a9e6-ccd5c894b1e5" providerId="AD" clId="Web-{3C7CA943-E54B-4A40-F8FC-08BC8620E157}" dt="2024-09-26T06:25:13.516" v="33"/>
        <pc:sldMkLst>
          <pc:docMk/>
          <pc:sldMk cId="2266303926" sldId="261"/>
        </pc:sldMkLst>
      </pc:sldChg>
      <pc:sldChg chg="del">
        <pc:chgData name="Bennie, Christopher" userId="S::christopherbennie@logan.qld.gov.au::83823bf7-bae3-4430-a9e6-ccd5c894b1e5" providerId="AD" clId="Web-{3C7CA943-E54B-4A40-F8FC-08BC8620E157}" dt="2024-09-26T06:24:58.609" v="24"/>
        <pc:sldMkLst>
          <pc:docMk/>
          <pc:sldMk cId="1081906793" sldId="262"/>
        </pc:sldMkLst>
      </pc:sldChg>
      <pc:sldChg chg="add replId">
        <pc:chgData name="Bennie, Christopher" userId="S::christopherbennie@logan.qld.gov.au::83823bf7-bae3-4430-a9e6-ccd5c894b1e5" providerId="AD" clId="Web-{3C7CA943-E54B-4A40-F8FC-08BC8620E157}" dt="2024-09-26T06:25:14.110" v="34"/>
        <pc:sldMkLst>
          <pc:docMk/>
          <pc:sldMk cId="3496817456" sldId="262"/>
        </pc:sldMkLst>
      </pc:sldChg>
      <pc:sldChg chg="del">
        <pc:chgData name="Bennie, Christopher" userId="S::christopherbennie@logan.qld.gov.au::83823bf7-bae3-4430-a9e6-ccd5c894b1e5" providerId="AD" clId="Web-{3C7CA943-E54B-4A40-F8FC-08BC8620E157}" dt="2024-09-26T06:24:59.547" v="25"/>
        <pc:sldMkLst>
          <pc:docMk/>
          <pc:sldMk cId="1540641666" sldId="263"/>
        </pc:sldMkLst>
      </pc:sldChg>
      <pc:sldChg chg="add replId">
        <pc:chgData name="Bennie, Christopher" userId="S::christopherbennie@logan.qld.gov.au::83823bf7-bae3-4430-a9e6-ccd5c894b1e5" providerId="AD" clId="Web-{3C7CA943-E54B-4A40-F8FC-08BC8620E157}" dt="2024-09-26T06:25:19.298" v="35"/>
        <pc:sldMkLst>
          <pc:docMk/>
          <pc:sldMk cId="1889530902" sldId="263"/>
        </pc:sldMkLst>
      </pc:sldChg>
      <pc:sldChg chg="add replId">
        <pc:chgData name="Bennie, Christopher" userId="S::christopherbennie@logan.qld.gov.au::83823bf7-bae3-4430-a9e6-ccd5c894b1e5" providerId="AD" clId="Web-{3C7CA943-E54B-4A40-F8FC-08BC8620E157}" dt="2024-09-26T06:25:20.063" v="36"/>
        <pc:sldMkLst>
          <pc:docMk/>
          <pc:sldMk cId="2004762062" sldId="264"/>
        </pc:sldMkLst>
      </pc:sldChg>
      <pc:sldChg chg="del">
        <pc:chgData name="Bennie, Christopher" userId="S::christopherbennie@logan.qld.gov.au::83823bf7-bae3-4430-a9e6-ccd5c894b1e5" providerId="AD" clId="Web-{3C7CA943-E54B-4A40-F8FC-08BC8620E157}" dt="2024-09-26T06:25:00.188" v="26"/>
        <pc:sldMkLst>
          <pc:docMk/>
          <pc:sldMk cId="3535621597" sldId="264"/>
        </pc:sldMkLst>
      </pc:sldChg>
      <pc:sldChg chg="del">
        <pc:chgData name="Bennie, Christopher" userId="S::christopherbennie@logan.qld.gov.au::83823bf7-bae3-4430-a9e6-ccd5c894b1e5" providerId="AD" clId="Web-{3C7CA943-E54B-4A40-F8FC-08BC8620E157}" dt="2024-09-26T06:25:00.766" v="27"/>
        <pc:sldMkLst>
          <pc:docMk/>
          <pc:sldMk cId="146101046" sldId="265"/>
        </pc:sldMkLst>
      </pc:sldChg>
      <pc:sldChg chg="add replId">
        <pc:chgData name="Bennie, Christopher" userId="S::christopherbennie@logan.qld.gov.au::83823bf7-bae3-4430-a9e6-ccd5c894b1e5" providerId="AD" clId="Web-{3C7CA943-E54B-4A40-F8FC-08BC8620E157}" dt="2024-09-26T06:25:21.501" v="37"/>
        <pc:sldMkLst>
          <pc:docMk/>
          <pc:sldMk cId="834679440" sldId="265"/>
        </pc:sldMkLst>
      </pc:sldChg>
      <pc:sldChg chg="del">
        <pc:chgData name="Bennie, Christopher" userId="S::christopherbennie@logan.qld.gov.au::83823bf7-bae3-4430-a9e6-ccd5c894b1e5" providerId="AD" clId="Web-{3C7CA943-E54B-4A40-F8FC-08BC8620E157}" dt="2024-09-26T06:25:01.328" v="28"/>
        <pc:sldMkLst>
          <pc:docMk/>
          <pc:sldMk cId="753351253" sldId="266"/>
        </pc:sldMkLst>
      </pc:sldChg>
      <pc:sldChg chg="add replId">
        <pc:chgData name="Bennie, Christopher" userId="S::christopherbennie@logan.qld.gov.au::83823bf7-bae3-4430-a9e6-ccd5c894b1e5" providerId="AD" clId="Web-{3C7CA943-E54B-4A40-F8FC-08BC8620E157}" dt="2024-09-26T06:25:22.563" v="38"/>
        <pc:sldMkLst>
          <pc:docMk/>
          <pc:sldMk cId="764258313" sldId="266"/>
        </pc:sldMkLst>
      </pc:sldChg>
      <pc:sldChg chg="del">
        <pc:chgData name="Bennie, Christopher" userId="S::christopherbennie@logan.qld.gov.au::83823bf7-bae3-4430-a9e6-ccd5c894b1e5" providerId="AD" clId="Web-{3C7CA943-E54B-4A40-F8FC-08BC8620E157}" dt="2024-09-26T06:25:01.938" v="29"/>
        <pc:sldMkLst>
          <pc:docMk/>
          <pc:sldMk cId="3589196871" sldId="267"/>
        </pc:sldMkLst>
      </pc:sldChg>
      <pc:sldChg chg="add replId">
        <pc:chgData name="Bennie, Christopher" userId="S::christopherbennie@logan.qld.gov.au::83823bf7-bae3-4430-a9e6-ccd5c894b1e5" providerId="AD" clId="Web-{3C7CA943-E54B-4A40-F8FC-08BC8620E157}" dt="2024-09-26T06:25:24.829" v="39"/>
        <pc:sldMkLst>
          <pc:docMk/>
          <pc:sldMk cId="3716374795" sldId="267"/>
        </pc:sldMkLst>
      </pc:sldChg>
      <pc:sldChg chg="del">
        <pc:chgData name="Bennie, Christopher" userId="S::christopherbennie@logan.qld.gov.au::83823bf7-bae3-4430-a9e6-ccd5c894b1e5" providerId="AD" clId="Web-{3C7CA943-E54B-4A40-F8FC-08BC8620E157}" dt="2024-09-26T06:25:02.453" v="30"/>
        <pc:sldMkLst>
          <pc:docMk/>
          <pc:sldMk cId="3380991513" sldId="268"/>
        </pc:sldMkLst>
      </pc:sldChg>
    </pc:docChg>
  </pc:docChgLst>
  <pc:docChgLst>
    <pc:chgData name="Bennie, Christopher" userId="S::christopherbennie@logan.qld.gov.au::83823bf7-bae3-4430-a9e6-ccd5c894b1e5" providerId="AD" clId="Web-{F9FD7EA7-3D9A-B3FD-548E-CA237210E3F6}"/>
    <pc:docChg chg="delSld">
      <pc:chgData name="Bennie, Christopher" userId="S::christopherbennie@logan.qld.gov.au::83823bf7-bae3-4430-a9e6-ccd5c894b1e5" providerId="AD" clId="Web-{F9FD7EA7-3D9A-B3FD-548E-CA237210E3F6}" dt="2024-09-24T03:14:13.494" v="0"/>
      <pc:docMkLst>
        <pc:docMk/>
      </pc:docMkLst>
      <pc:sldChg chg="del">
        <pc:chgData name="Bennie, Christopher" userId="S::christopherbennie@logan.qld.gov.au::83823bf7-bae3-4430-a9e6-ccd5c894b1e5" providerId="AD" clId="Web-{F9FD7EA7-3D9A-B3FD-548E-CA237210E3F6}" dt="2024-09-24T03:14:13.494" v="0"/>
        <pc:sldMkLst>
          <pc:docMk/>
          <pc:sldMk cId="2414931255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9DF73-7038-3722-C3B1-2AB587CB7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BEAEF-9A43-EA77-F458-8EEB7AAF0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65F0B-0772-1108-12D6-E6B72B9B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596B9-CB1A-6260-1E06-295BBD95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3E716-2464-2D84-5009-0373B51C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49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B476D-868E-4996-EADB-41C2511C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90F600-FC05-4F99-23C8-9C4EF4CA8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4F92E-1A23-22BD-D53A-0ADDD343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C26B3-4017-971A-A124-3A3A82C6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88B39-81A6-D76F-5AF6-6B6F8226E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525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46AFE1-CE27-7C73-8E17-7DFA607F8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720DF-E873-DD4F-2C90-F8CAC088B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4309C-9C02-0A20-D719-DE88E6E1D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7F941-2AAF-A4EE-A3E9-417B3BBC0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4AC75-C4E0-4553-EA74-AB4A33714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311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4E6F-882D-92AE-A35D-D1816BCCC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7674A-91E6-BBDE-1592-BA39ABD3E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7F83B-1C6F-7782-1755-E1D470A68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4EC6C-AF37-AB5D-D2FB-41498315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E705C-13EA-E4D4-C329-CA10562FE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909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57076-B9B4-8CBA-D913-20FE5EF13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6FAE9-5BDA-659E-BA5B-E7AAB0CA1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131E6-D64A-A656-1948-772CF3BC4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FD5D6-1A9D-1501-D896-AEECBCEC2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3A639-229E-C678-933D-2536DC1CB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433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3318E-07DA-DECA-B9A1-F0F60BD29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72613-46A8-9080-8F2A-4D8AC338F0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F3434-00A1-CEE7-7A3D-46B2F8144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1E35D-E4BB-A3C0-DE70-226902B80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94791-0B38-EB89-C179-3AB592C5E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AFE51-9E12-0D91-A9C0-B99595EA2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526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7DA1B-DCBE-542D-043D-42D0C22D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DD75A6-55EF-E886-11C3-10CAA0469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450A31-9670-14C9-B4EC-A8AB431F6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2F92A9-8F38-0F5F-3162-5A641A9D3C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A07DB0-CE7D-31F0-F47F-03DE93C846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DAC93-7761-263B-0CAA-6166EF885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CCC181-257F-6AD0-0872-292A1ACEE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A612F3-B349-A930-FF9A-4F48E1E15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206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97527-C5E0-7A0B-665C-96FD87B15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62FD65-30CD-693C-44C5-D091819DA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40338B-BC7C-4F24-F6F7-5600F2CE0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C1770C-6076-0B01-9F0C-0B06784CB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7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E9A9B-4FF2-1B7D-3CEC-9A265C02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D1548B-4FF9-48D7-68AA-45426E5A2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C7759-6CF5-435F-0CF6-C718CF37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34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89D5C-E1C9-1DF0-8F87-344BDE41E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238B3-67EE-7B38-A108-A12469B32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5D91C9-AD26-2E22-42CE-A8E4DEDED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6EEEC9-3828-A30C-EA0F-8A008664F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520FA-7FBD-2CDB-8E53-D86D2B014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B312B1-4E7E-C5D2-DA61-A8A719419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99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180E-2CF1-F7A8-6F59-6C24F7FB1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CB5804-0F19-EA83-6206-A7F29F032F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08713-6ED1-0730-B363-2AE3893CD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C27096-F2D0-4248-FAE4-9FE1B636E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17DCD-553B-7195-A428-8E90F30E0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1CF06-328E-BF28-40E7-3B6C58EA2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467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D0A40-BA7F-35D9-959D-748502947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CEB52-0BD1-759F-2B71-67CAABED1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65362-A606-5F29-D90D-62C1AE377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33422-D9A7-4F74-A24A-ECED75E6FA12}" type="datetimeFigureOut">
              <a:rPr lang="en-AU" smtClean="0"/>
              <a:t>25/09/2024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DA688-3EF6-94DE-CD32-12C4FEF316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78F68-330B-4F43-998D-448E388AD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B5018-D828-499C-BA1C-DB41037EB7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6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56E78-B430-1122-6D03-C5357DA7F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101456"/>
          </a:xfrm>
        </p:spPr>
        <p:txBody>
          <a:bodyPr>
            <a:noAutofit/>
          </a:bodyPr>
          <a:lstStyle/>
          <a:p>
            <a:r>
              <a:rPr lang="en-AU" sz="2800" dirty="0"/>
              <a:t>Name</a:t>
            </a:r>
            <a:br>
              <a:rPr lang="en-AU" sz="2800" dirty="0"/>
            </a:br>
            <a:r>
              <a:rPr lang="en-AU" sz="2800" dirty="0"/>
              <a:t>Exhibition Title</a:t>
            </a:r>
            <a:br>
              <a:rPr lang="en-AU" sz="2800" dirty="0"/>
            </a:br>
            <a:r>
              <a:rPr lang="en-AU" sz="2800" dirty="0"/>
              <a:t>email</a:t>
            </a:r>
            <a:br>
              <a:rPr lang="en-AU" sz="2800" dirty="0"/>
            </a:br>
            <a:r>
              <a:rPr lang="en-AU" sz="2800" dirty="0"/>
              <a:t>Phone</a:t>
            </a:r>
            <a:br>
              <a:rPr lang="en-AU" sz="2800" dirty="0"/>
            </a:br>
            <a:r>
              <a:rPr lang="en-AU" sz="2800" dirty="0"/>
              <a:t>Website</a:t>
            </a:r>
            <a:br>
              <a:rPr lang="en-AU" sz="2800" dirty="0"/>
            </a:br>
            <a:r>
              <a:rPr lang="en-AU" sz="2800" dirty="0"/>
              <a:t>Social Media</a:t>
            </a:r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A189B44-8C11-4763-65B3-9EC242D45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232" y="634181"/>
            <a:ext cx="1743608" cy="42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680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A23481-B06C-D2DC-E56C-BE8F4F40B85D}"/>
              </a:ext>
            </a:extLst>
          </p:cNvPr>
          <p:cNvSpPr txBox="1"/>
          <p:nvPr/>
        </p:nvSpPr>
        <p:spPr>
          <a:xfrm>
            <a:off x="446810" y="6259314"/>
            <a:ext cx="6097384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Name, </a:t>
            </a:r>
            <a:r>
              <a:rPr lang="en-AU" sz="1200" i="1" dirty="0">
                <a:solidFill>
                  <a:schemeClr val="bg1">
                    <a:lumMod val="95000"/>
                  </a:schemeClr>
                </a:solidFill>
              </a:rPr>
              <a:t>Title</a:t>
            </a:r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, year, medium, size or duration (time-based media). Photo credit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A9BD07-BE64-AF72-A983-EE6DB836A235}"/>
              </a:ext>
            </a:extLst>
          </p:cNvPr>
          <p:cNvSpPr/>
          <p:nvPr/>
        </p:nvSpPr>
        <p:spPr>
          <a:xfrm>
            <a:off x="446810" y="321687"/>
            <a:ext cx="11361732" cy="590474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Insert artwork documentation here,</a:t>
            </a:r>
          </a:p>
          <a:p>
            <a:pPr algn="ctr"/>
            <a:r>
              <a:rPr lang="en-AU" dirty="0"/>
              <a:t>Complete credit line information listed below.</a:t>
            </a:r>
          </a:p>
        </p:txBody>
      </p:sp>
      <p:pic>
        <p:nvPicPr>
          <p:cNvPr id="7" name="Picture 6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274956D8-AB43-915C-FB2E-C59310E3F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045" y="6370496"/>
            <a:ext cx="1137465" cy="2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258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A23481-B06C-D2DC-E56C-BE8F4F40B85D}"/>
              </a:ext>
            </a:extLst>
          </p:cNvPr>
          <p:cNvSpPr txBox="1"/>
          <p:nvPr/>
        </p:nvSpPr>
        <p:spPr>
          <a:xfrm>
            <a:off x="446810" y="6259314"/>
            <a:ext cx="6097384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Name, </a:t>
            </a:r>
            <a:r>
              <a:rPr lang="en-AU" sz="1200" i="1" dirty="0">
                <a:solidFill>
                  <a:schemeClr val="bg1">
                    <a:lumMod val="95000"/>
                  </a:schemeClr>
                </a:solidFill>
              </a:rPr>
              <a:t>Title</a:t>
            </a:r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, year, medium, size or duration (time-based media). Photo credit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A9BD07-BE64-AF72-A983-EE6DB836A235}"/>
              </a:ext>
            </a:extLst>
          </p:cNvPr>
          <p:cNvSpPr/>
          <p:nvPr/>
        </p:nvSpPr>
        <p:spPr>
          <a:xfrm>
            <a:off x="446810" y="321687"/>
            <a:ext cx="11361732" cy="590474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Insert artwork documentation here,</a:t>
            </a:r>
          </a:p>
          <a:p>
            <a:pPr algn="ctr"/>
            <a:r>
              <a:rPr lang="en-AU" dirty="0"/>
              <a:t>Complete credit line information listed below.</a:t>
            </a:r>
          </a:p>
        </p:txBody>
      </p:sp>
      <p:pic>
        <p:nvPicPr>
          <p:cNvPr id="7" name="Picture 6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274956D8-AB43-915C-FB2E-C59310E3F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045" y="6370496"/>
            <a:ext cx="1137465" cy="2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7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A23481-B06C-D2DC-E56C-BE8F4F40B85D}"/>
              </a:ext>
            </a:extLst>
          </p:cNvPr>
          <p:cNvSpPr txBox="1"/>
          <p:nvPr/>
        </p:nvSpPr>
        <p:spPr>
          <a:xfrm>
            <a:off x="446810" y="6259314"/>
            <a:ext cx="6097384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Name, </a:t>
            </a:r>
            <a:r>
              <a:rPr lang="en-AU" sz="1200" i="1" dirty="0">
                <a:solidFill>
                  <a:schemeClr val="bg1">
                    <a:lumMod val="95000"/>
                  </a:schemeClr>
                </a:solidFill>
              </a:rPr>
              <a:t>Title</a:t>
            </a:r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, year, medium, size or duration (time-based media). Photo credit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A9BD07-BE64-AF72-A983-EE6DB836A235}"/>
              </a:ext>
            </a:extLst>
          </p:cNvPr>
          <p:cNvSpPr/>
          <p:nvPr/>
        </p:nvSpPr>
        <p:spPr>
          <a:xfrm>
            <a:off x="446810" y="321687"/>
            <a:ext cx="11361732" cy="590474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Insert artwork documentation here,</a:t>
            </a:r>
          </a:p>
          <a:p>
            <a:pPr algn="ctr"/>
            <a:r>
              <a:rPr lang="en-AU" dirty="0"/>
              <a:t>Complete credit line information listed below.</a:t>
            </a:r>
          </a:p>
        </p:txBody>
      </p:sp>
      <p:pic>
        <p:nvPicPr>
          <p:cNvPr id="7" name="Picture 6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274956D8-AB43-915C-FB2E-C59310E3F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045" y="6370496"/>
            <a:ext cx="1137465" cy="2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36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A23481-B06C-D2DC-E56C-BE8F4F40B85D}"/>
              </a:ext>
            </a:extLst>
          </p:cNvPr>
          <p:cNvSpPr txBox="1"/>
          <p:nvPr/>
        </p:nvSpPr>
        <p:spPr>
          <a:xfrm>
            <a:off x="446810" y="6259314"/>
            <a:ext cx="6097384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Name, </a:t>
            </a:r>
            <a:r>
              <a:rPr lang="en-AU" sz="1200" i="1" dirty="0">
                <a:solidFill>
                  <a:schemeClr val="bg1">
                    <a:lumMod val="95000"/>
                  </a:schemeClr>
                </a:solidFill>
              </a:rPr>
              <a:t>Title</a:t>
            </a:r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, year, medium, size or duration (time-based media). Photo credit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A9BD07-BE64-AF72-A983-EE6DB836A235}"/>
              </a:ext>
            </a:extLst>
          </p:cNvPr>
          <p:cNvSpPr/>
          <p:nvPr/>
        </p:nvSpPr>
        <p:spPr>
          <a:xfrm>
            <a:off x="446810" y="321687"/>
            <a:ext cx="11361732" cy="590474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Insert artwork documentation here,</a:t>
            </a:r>
          </a:p>
          <a:p>
            <a:pPr algn="ctr"/>
            <a:r>
              <a:rPr lang="en-AU" dirty="0"/>
              <a:t>Complete credit line information listed below.</a:t>
            </a:r>
          </a:p>
        </p:txBody>
      </p:sp>
      <p:pic>
        <p:nvPicPr>
          <p:cNvPr id="7" name="Picture 6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274956D8-AB43-915C-FB2E-C59310E3F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045" y="6370496"/>
            <a:ext cx="1137465" cy="2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523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A23481-B06C-D2DC-E56C-BE8F4F40B85D}"/>
              </a:ext>
            </a:extLst>
          </p:cNvPr>
          <p:cNvSpPr txBox="1"/>
          <p:nvPr/>
        </p:nvSpPr>
        <p:spPr>
          <a:xfrm>
            <a:off x="446810" y="6259314"/>
            <a:ext cx="6097384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Name, </a:t>
            </a:r>
            <a:r>
              <a:rPr lang="en-AU" sz="1200" i="1" dirty="0">
                <a:solidFill>
                  <a:schemeClr val="bg1">
                    <a:lumMod val="95000"/>
                  </a:schemeClr>
                </a:solidFill>
              </a:rPr>
              <a:t>Title</a:t>
            </a:r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, year, medium, size or duration (time-based media). Photo credit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A9BD07-BE64-AF72-A983-EE6DB836A235}"/>
              </a:ext>
            </a:extLst>
          </p:cNvPr>
          <p:cNvSpPr/>
          <p:nvPr/>
        </p:nvSpPr>
        <p:spPr>
          <a:xfrm>
            <a:off x="446810" y="321687"/>
            <a:ext cx="11361732" cy="590474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Insert artwork documentation here,</a:t>
            </a:r>
          </a:p>
          <a:p>
            <a:pPr algn="ctr"/>
            <a:r>
              <a:rPr lang="en-AU" dirty="0"/>
              <a:t>Complete credit line information listed below.</a:t>
            </a:r>
          </a:p>
        </p:txBody>
      </p:sp>
      <p:pic>
        <p:nvPicPr>
          <p:cNvPr id="7" name="Picture 6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274956D8-AB43-915C-FB2E-C59310E3F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045" y="6370496"/>
            <a:ext cx="1137465" cy="2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48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A23481-B06C-D2DC-E56C-BE8F4F40B85D}"/>
              </a:ext>
            </a:extLst>
          </p:cNvPr>
          <p:cNvSpPr txBox="1"/>
          <p:nvPr/>
        </p:nvSpPr>
        <p:spPr>
          <a:xfrm>
            <a:off x="446810" y="6259314"/>
            <a:ext cx="6097384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Name, </a:t>
            </a:r>
            <a:r>
              <a:rPr lang="en-AU" sz="1200" i="1" dirty="0">
                <a:solidFill>
                  <a:schemeClr val="bg1">
                    <a:lumMod val="95000"/>
                  </a:schemeClr>
                </a:solidFill>
              </a:rPr>
              <a:t>Title</a:t>
            </a:r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, year, medium, size or duration (time-based media). Photo credit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A9BD07-BE64-AF72-A983-EE6DB836A235}"/>
              </a:ext>
            </a:extLst>
          </p:cNvPr>
          <p:cNvSpPr/>
          <p:nvPr/>
        </p:nvSpPr>
        <p:spPr>
          <a:xfrm>
            <a:off x="446810" y="321687"/>
            <a:ext cx="11361732" cy="590474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Insert artwork documentation here,</a:t>
            </a:r>
          </a:p>
          <a:p>
            <a:pPr algn="ctr"/>
            <a:r>
              <a:rPr lang="en-AU" dirty="0"/>
              <a:t>Complete credit line information listed below.</a:t>
            </a:r>
          </a:p>
        </p:txBody>
      </p:sp>
      <p:pic>
        <p:nvPicPr>
          <p:cNvPr id="7" name="Picture 6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274956D8-AB43-915C-FB2E-C59310E3F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045" y="6370496"/>
            <a:ext cx="1137465" cy="2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303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A23481-B06C-D2DC-E56C-BE8F4F40B85D}"/>
              </a:ext>
            </a:extLst>
          </p:cNvPr>
          <p:cNvSpPr txBox="1"/>
          <p:nvPr/>
        </p:nvSpPr>
        <p:spPr>
          <a:xfrm>
            <a:off x="446810" y="6259314"/>
            <a:ext cx="6097384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Name, </a:t>
            </a:r>
            <a:r>
              <a:rPr lang="en-AU" sz="1200" i="1" dirty="0">
                <a:solidFill>
                  <a:schemeClr val="bg1">
                    <a:lumMod val="95000"/>
                  </a:schemeClr>
                </a:solidFill>
              </a:rPr>
              <a:t>Title</a:t>
            </a:r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, year, medium, size or duration (time-based media). Photo credit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A9BD07-BE64-AF72-A983-EE6DB836A235}"/>
              </a:ext>
            </a:extLst>
          </p:cNvPr>
          <p:cNvSpPr/>
          <p:nvPr/>
        </p:nvSpPr>
        <p:spPr>
          <a:xfrm>
            <a:off x="446810" y="321687"/>
            <a:ext cx="11361732" cy="590474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Insert artwork documentation here,</a:t>
            </a:r>
          </a:p>
          <a:p>
            <a:pPr algn="ctr"/>
            <a:r>
              <a:rPr lang="en-AU" dirty="0"/>
              <a:t>Complete credit line information listed below.</a:t>
            </a:r>
          </a:p>
        </p:txBody>
      </p:sp>
      <p:pic>
        <p:nvPicPr>
          <p:cNvPr id="7" name="Picture 6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274956D8-AB43-915C-FB2E-C59310E3F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045" y="6370496"/>
            <a:ext cx="1137465" cy="2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81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A23481-B06C-D2DC-E56C-BE8F4F40B85D}"/>
              </a:ext>
            </a:extLst>
          </p:cNvPr>
          <p:cNvSpPr txBox="1"/>
          <p:nvPr/>
        </p:nvSpPr>
        <p:spPr>
          <a:xfrm>
            <a:off x="446810" y="6259314"/>
            <a:ext cx="6097384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Name, </a:t>
            </a:r>
            <a:r>
              <a:rPr lang="en-AU" sz="1200" i="1" dirty="0">
                <a:solidFill>
                  <a:schemeClr val="bg1">
                    <a:lumMod val="95000"/>
                  </a:schemeClr>
                </a:solidFill>
              </a:rPr>
              <a:t>Title</a:t>
            </a:r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, year, medium, size or duration (time-based media). Photo credit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A9BD07-BE64-AF72-A983-EE6DB836A235}"/>
              </a:ext>
            </a:extLst>
          </p:cNvPr>
          <p:cNvSpPr/>
          <p:nvPr/>
        </p:nvSpPr>
        <p:spPr>
          <a:xfrm>
            <a:off x="446810" y="321687"/>
            <a:ext cx="11361732" cy="590474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Insert artwork documentation here,</a:t>
            </a:r>
          </a:p>
          <a:p>
            <a:pPr algn="ctr"/>
            <a:r>
              <a:rPr lang="en-AU" dirty="0"/>
              <a:t>Complete credit line information listed below.</a:t>
            </a:r>
          </a:p>
        </p:txBody>
      </p:sp>
      <p:pic>
        <p:nvPicPr>
          <p:cNvPr id="7" name="Picture 6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274956D8-AB43-915C-FB2E-C59310E3F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045" y="6370496"/>
            <a:ext cx="1137465" cy="2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530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A23481-B06C-D2DC-E56C-BE8F4F40B85D}"/>
              </a:ext>
            </a:extLst>
          </p:cNvPr>
          <p:cNvSpPr txBox="1"/>
          <p:nvPr/>
        </p:nvSpPr>
        <p:spPr>
          <a:xfrm>
            <a:off x="446810" y="6259314"/>
            <a:ext cx="6097384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Name, </a:t>
            </a:r>
            <a:r>
              <a:rPr lang="en-AU" sz="1200" i="1" dirty="0">
                <a:solidFill>
                  <a:schemeClr val="bg1">
                    <a:lumMod val="95000"/>
                  </a:schemeClr>
                </a:solidFill>
              </a:rPr>
              <a:t>Title</a:t>
            </a:r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, year, medium, size or duration (time-based media). Photo credit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A9BD07-BE64-AF72-A983-EE6DB836A235}"/>
              </a:ext>
            </a:extLst>
          </p:cNvPr>
          <p:cNvSpPr/>
          <p:nvPr/>
        </p:nvSpPr>
        <p:spPr>
          <a:xfrm>
            <a:off x="446810" y="321687"/>
            <a:ext cx="11361732" cy="590474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Insert artwork documentation here,</a:t>
            </a:r>
          </a:p>
          <a:p>
            <a:pPr algn="ctr"/>
            <a:r>
              <a:rPr lang="en-AU" dirty="0"/>
              <a:t>Complete credit line information listed below.</a:t>
            </a:r>
          </a:p>
        </p:txBody>
      </p:sp>
      <p:pic>
        <p:nvPicPr>
          <p:cNvPr id="7" name="Picture 6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274956D8-AB43-915C-FB2E-C59310E3F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045" y="6370496"/>
            <a:ext cx="1137465" cy="2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62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A23481-B06C-D2DC-E56C-BE8F4F40B85D}"/>
              </a:ext>
            </a:extLst>
          </p:cNvPr>
          <p:cNvSpPr txBox="1"/>
          <p:nvPr/>
        </p:nvSpPr>
        <p:spPr>
          <a:xfrm>
            <a:off x="446810" y="6259314"/>
            <a:ext cx="6097384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Name, </a:t>
            </a:r>
            <a:r>
              <a:rPr lang="en-AU" sz="1200" i="1" dirty="0">
                <a:solidFill>
                  <a:schemeClr val="bg1">
                    <a:lumMod val="95000"/>
                  </a:schemeClr>
                </a:solidFill>
              </a:rPr>
              <a:t>Title</a:t>
            </a:r>
            <a:r>
              <a:rPr lang="en-AU" sz="1200" dirty="0">
                <a:solidFill>
                  <a:schemeClr val="bg1">
                    <a:lumMod val="95000"/>
                  </a:schemeClr>
                </a:solidFill>
              </a:rPr>
              <a:t>, year, medium, size or duration (time-based media). Photo credit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A9BD07-BE64-AF72-A983-EE6DB836A235}"/>
              </a:ext>
            </a:extLst>
          </p:cNvPr>
          <p:cNvSpPr/>
          <p:nvPr/>
        </p:nvSpPr>
        <p:spPr>
          <a:xfrm>
            <a:off x="446810" y="321687"/>
            <a:ext cx="11361732" cy="590474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Insert artwork documentation here,</a:t>
            </a:r>
          </a:p>
          <a:p>
            <a:pPr algn="ctr"/>
            <a:r>
              <a:rPr lang="en-AU" dirty="0"/>
              <a:t>Complete credit line information listed below.</a:t>
            </a:r>
          </a:p>
        </p:txBody>
      </p:sp>
      <p:pic>
        <p:nvPicPr>
          <p:cNvPr id="7" name="Picture 6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274956D8-AB43-915C-FB2E-C59310E3F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045" y="6370496"/>
            <a:ext cx="1137465" cy="2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679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b857ab0-77d6-4578-96fd-812cbef26936" xsi:nil="true"/>
    <lcf76f155ced4ddcb4097134ff3c332f xmlns="ac4d92b8-80ea-429e-9b11-6f598f60524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78D0D3A36A541AE94C3E82D3C77AE" ma:contentTypeVersion="18" ma:contentTypeDescription="Create a new document." ma:contentTypeScope="" ma:versionID="4ba19e1c2edf7b999be86f181394d6b2">
  <xsd:schema xmlns:xsd="http://www.w3.org/2001/XMLSchema" xmlns:xs="http://www.w3.org/2001/XMLSchema" xmlns:p="http://schemas.microsoft.com/office/2006/metadata/properties" xmlns:ns2="ac4d92b8-80ea-429e-9b11-6f598f605248" xmlns:ns3="2b857ab0-77d6-4578-96fd-812cbef26936" targetNamespace="http://schemas.microsoft.com/office/2006/metadata/properties" ma:root="true" ma:fieldsID="ba295860d7826bfa7ba199f20bd10e4a" ns2:_="" ns3:_="">
    <xsd:import namespace="ac4d92b8-80ea-429e-9b11-6f598f605248"/>
    <xsd:import namespace="2b857ab0-77d6-4578-96fd-812cbef269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d92b8-80ea-429e-9b11-6f598f605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aaed760-21e7-432f-8c0f-2725aa0dc2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857ab0-77d6-4578-96fd-812cbef2693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03852c5-f50d-458a-a110-9b69e62f07cb}" ma:internalName="TaxCatchAll" ma:showField="CatchAllData" ma:web="2b857ab0-77d6-4578-96fd-812cbef269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E2693E-F5D5-4CC5-8275-AE9B882E70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908355-95A9-4AED-A753-AB0A209D26F3}">
  <ds:schemaRefs>
    <ds:schemaRef ds:uri="http://schemas.microsoft.com/office/2006/metadata/properties"/>
    <ds:schemaRef ds:uri="http://schemas.microsoft.com/office/infopath/2007/PartnerControls"/>
    <ds:schemaRef ds:uri="2b857ab0-77d6-4578-96fd-812cbef26936"/>
    <ds:schemaRef ds:uri="ac4d92b8-80ea-429e-9b11-6f598f605248"/>
  </ds:schemaRefs>
</ds:datastoreItem>
</file>

<file path=customXml/itemProps3.xml><?xml version="1.0" encoding="utf-8"?>
<ds:datastoreItem xmlns:ds="http://schemas.openxmlformats.org/officeDocument/2006/customXml" ds:itemID="{EDA0E9DC-9FFB-4328-A8D3-5D9BF4F0E6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4d92b8-80ea-429e-9b11-6f598f605248"/>
    <ds:schemaRef ds:uri="2b857ab0-77d6-4578-96fd-812cbef269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243</Words>
  <Application>Microsoft Office PowerPoint</Application>
  <PresentationFormat>Widescreen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Name Exhibition Title email Phone Website Social Media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Exhibition Title email Phone Website Social Media</dc:title>
  <dc:creator>Bennie, Christopher</dc:creator>
  <cp:lastModifiedBy>Bennie, Christopher</cp:lastModifiedBy>
  <cp:revision>12</cp:revision>
  <dcterms:created xsi:type="dcterms:W3CDTF">2024-08-29T04:43:05Z</dcterms:created>
  <dcterms:modified xsi:type="dcterms:W3CDTF">2024-09-26T06:25:28Z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0x01010066C78D0D3A36A541AE94C3E82D3C77AE</vt:lpwstr>
  </property>
  <property fmtid="{D5CDD505-2E9C-101B-9397-08002B2CF9AE}" pid="3" name="MediaServiceImageTags">
    <vt:lpwstr/>
  </property>
</Properties>
</file>